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84" r:id="rId7"/>
    <p:sldId id="276" r:id="rId8"/>
    <p:sldId id="274" r:id="rId9"/>
    <p:sldId id="285" r:id="rId10"/>
    <p:sldId id="277" r:id="rId11"/>
    <p:sldId id="278" r:id="rId12"/>
    <p:sldId id="275" r:id="rId13"/>
    <p:sldId id="281" r:id="rId14"/>
    <p:sldId id="28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1B58F-A8E7-FC4D-8A75-61BC01890394}" v="301" dt="2020-08-21T02:31:33.905"/>
    <p1510:client id="{8DCD2755-90E7-9532-6896-F1B0F29E7A18}" v="34" dt="2020-08-11T05:27:29.1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Рисунок 1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620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7"/>
          <p:cNvSpPr/>
          <p:nvPr/>
        </p:nvSpPr>
        <p:spPr>
          <a:xfrm>
            <a:off x="5787187" y="0"/>
            <a:ext cx="6404812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23950" y="1180286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" name="Прямая соединительная линия 3"/>
          <p:cNvSpPr/>
          <p:nvPr/>
        </p:nvSpPr>
        <p:spPr>
          <a:xfrm flipH="1">
            <a:off x="11547515" y="1717277"/>
            <a:ext cx="3417" cy="472240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Рисунок 8"/>
          <p:cNvSpPr>
            <a:spLocks noGrp="1"/>
          </p:cNvSpPr>
          <p:nvPr>
            <p:ph type="pic" sz="quarter" idx="13"/>
          </p:nvPr>
        </p:nvSpPr>
        <p:spPr>
          <a:xfrm>
            <a:off x="4865573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Рисунок 8"/>
          <p:cNvSpPr>
            <a:spLocks noGrp="1"/>
          </p:cNvSpPr>
          <p:nvPr>
            <p:ph type="pic" sz="quarter" idx="14"/>
          </p:nvPr>
        </p:nvSpPr>
        <p:spPr>
          <a:xfrm>
            <a:off x="6745200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" name="Рисунок 8"/>
          <p:cNvSpPr>
            <a:spLocks noGrp="1"/>
          </p:cNvSpPr>
          <p:nvPr>
            <p:ph type="pic" sz="quarter" idx="15"/>
          </p:nvPr>
        </p:nvSpPr>
        <p:spPr>
          <a:xfrm>
            <a:off x="8634052" y="1549400"/>
            <a:ext cx="1889126" cy="3708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23950" y="1180286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Прямая соединительная линия 16"/>
          <p:cNvSpPr/>
          <p:nvPr/>
        </p:nvSpPr>
        <p:spPr>
          <a:xfrm flipH="1">
            <a:off x="11547515" y="1717277"/>
            <a:ext cx="3417" cy="472240"/>
          </a:xfrm>
          <a:prstGeom prst="line">
            <a:avLst/>
          </a:prstGeom>
          <a:ln w="19050">
            <a:solidFill>
              <a:srgbClr val="18171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одзаголовок 2"/>
          <p:cNvSpPr txBox="1"/>
          <p:nvPr/>
        </p:nvSpPr>
        <p:spPr>
          <a:xfrm>
            <a:off x="2961773" y="3335866"/>
            <a:ext cx="6268454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algn="ctr">
              <a:spcBef>
                <a:spcPts val="1200"/>
              </a:spcBef>
              <a:defRPr sz="2800" spc="300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lang="ko-KR" altLang="en-US"/>
              <a:t>인공지능 자율주행 로봇 만들기</a:t>
            </a:r>
            <a:endParaRPr lang="ko-KR" altLang="en-US" dirty="0"/>
          </a:p>
        </p:txBody>
      </p:sp>
      <p:grpSp>
        <p:nvGrpSpPr>
          <p:cNvPr id="125" name="그룹 1"/>
          <p:cNvGrpSpPr/>
          <p:nvPr/>
        </p:nvGrpSpPr>
        <p:grpSpPr>
          <a:xfrm>
            <a:off x="-5119" y="-9527"/>
            <a:ext cx="6463366" cy="6881126"/>
            <a:chOff x="0" y="0"/>
            <a:chExt cx="6463364" cy="6881125"/>
          </a:xfrm>
        </p:grpSpPr>
        <p:sp>
          <p:nvSpPr>
            <p:cNvPr id="123" name="Прямоугольный треугольник 11"/>
            <p:cNvSpPr/>
            <p:nvPr/>
          </p:nvSpPr>
          <p:spPr>
            <a:xfrm>
              <a:off x="5117" y="1169538"/>
              <a:ext cx="6458248" cy="571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48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21548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Параллелограмм 17"/>
            <p:cNvSpPr/>
            <p:nvPr/>
          </p:nvSpPr>
          <p:spPr>
            <a:xfrm>
              <a:off x="-1" y="0"/>
              <a:ext cx="5385193" cy="6872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0563" y="21596"/>
                  </a:lnTo>
                  <a:lnTo>
                    <a:pt x="97" y="21600"/>
                  </a:lnTo>
                  <a:close/>
                </a:path>
              </a:pathLst>
            </a:custGeom>
            <a:solidFill>
              <a:srgbClr val="181717">
                <a:alpha val="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  <a:endParaRPr/>
            </a:p>
          </p:txBody>
        </p:sp>
      </p:grpSp>
      <p:pic>
        <p:nvPicPr>
          <p:cNvPr id="12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7" y="5639522"/>
            <a:ext cx="3525626" cy="11105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7" name="Заголовок 1"/>
          <p:cNvSpPr txBox="1"/>
          <p:nvPr/>
        </p:nvSpPr>
        <p:spPr>
          <a:xfrm>
            <a:off x="2783957" y="2093204"/>
            <a:ext cx="6624086" cy="13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905255">
              <a:lnSpc>
                <a:spcPct val="90000"/>
              </a:lnSpc>
              <a:defRPr sz="2772" i="1" spc="99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  <a:p>
            <a:pPr algn="ctr" defTabSz="905255">
              <a:lnSpc>
                <a:spcPct val="90000"/>
              </a:lnSpc>
              <a:defRPr sz="5346" b="1" spc="99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연구실 주간 보고</a:t>
            </a:r>
          </a:p>
        </p:txBody>
      </p:sp>
      <p:sp>
        <p:nvSpPr>
          <p:cNvPr id="128" name="Подзаголовок 2"/>
          <p:cNvSpPr txBox="1"/>
          <p:nvPr/>
        </p:nvSpPr>
        <p:spPr>
          <a:xfrm>
            <a:off x="4593535" y="2183106"/>
            <a:ext cx="3992012" cy="35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algn="r" defTabSz="850391">
              <a:lnSpc>
                <a:spcPct val="80000"/>
              </a:lnSpc>
              <a:spcBef>
                <a:spcPts val="1100"/>
              </a:spcBef>
              <a:defRPr sz="1488" spc="186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lang="en-US" sz="1450" dirty="0"/>
              <a:t>2020</a:t>
            </a:r>
            <a:r>
              <a:rPr sz="1450"/>
              <a:t>년 </a:t>
            </a:r>
            <a:r>
              <a:rPr lang="en-US" sz="1450"/>
              <a:t>8</a:t>
            </a:r>
            <a:r>
              <a:rPr sz="1450"/>
              <a:t>월 </a:t>
            </a:r>
            <a:r>
              <a:rPr lang="en-US" sz="1450"/>
              <a:t>21</a:t>
            </a:r>
            <a:r>
              <a:rPr sz="1450"/>
              <a:t>일</a:t>
            </a:r>
          </a:p>
        </p:txBody>
      </p:sp>
      <p:sp>
        <p:nvSpPr>
          <p:cNvPr id="129" name="Подзаголовок 2"/>
          <p:cNvSpPr txBox="1"/>
          <p:nvPr/>
        </p:nvSpPr>
        <p:spPr>
          <a:xfrm>
            <a:off x="2961773" y="4554616"/>
            <a:ext cx="6268454" cy="3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algn="ctr" defTabSz="850391">
              <a:lnSpc>
                <a:spcPct val="80000"/>
              </a:lnSpc>
              <a:spcBef>
                <a:spcPts val="1100"/>
              </a:spcBef>
              <a:defRPr sz="1488" spc="186">
                <a:solidFill>
                  <a:srgbClr val="262626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lang="ko-KR" altLang="en-US" sz="1450"/>
              <a:t>서지원, 정수연</a:t>
            </a:r>
            <a:endParaRPr lang="ko-KR" sz="145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6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77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5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ED40C61C-7576-46DB-B385-3006F97B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7" t="29175" r="8012" b="11545"/>
          <a:stretch/>
        </p:blipFill>
        <p:spPr>
          <a:xfrm>
            <a:off x="355600" y="1875244"/>
            <a:ext cx="8138160" cy="47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34C165-215D-4C87-B68B-6594AE798678}"/>
              </a:ext>
            </a:extLst>
          </p:cNvPr>
          <p:cNvSpPr txBox="1"/>
          <p:nvPr/>
        </p:nvSpPr>
        <p:spPr>
          <a:xfrm>
            <a:off x="392496" y="1281763"/>
            <a:ext cx="84823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dirty="0"/>
              <a:t>$ git clone https://github.com/JetsonHacksNano/CSI-Camera.git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1FF6E5-D836-405F-9AA2-F85A3C0567A0}"/>
              </a:ext>
            </a:extLst>
          </p:cNvPr>
          <p:cNvSpPr/>
          <p:nvPr/>
        </p:nvSpPr>
        <p:spPr>
          <a:xfrm>
            <a:off x="355600" y="1281763"/>
            <a:ext cx="6847840" cy="36933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0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281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PROBLEMS</a:t>
            </a:r>
          </a:p>
        </p:txBody>
      </p:sp>
      <p:sp>
        <p:nvSpPr>
          <p:cNvPr id="282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3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애로사항</a:t>
            </a:r>
          </a:p>
        </p:txBody>
      </p:sp>
      <p:sp>
        <p:nvSpPr>
          <p:cNvPr id="284" name="직사각형 9"/>
          <p:cNvSpPr txBox="1"/>
          <p:nvPr/>
        </p:nvSpPr>
        <p:spPr>
          <a:xfrm>
            <a:off x="455323" y="3106683"/>
            <a:ext cx="6214535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문제 A</a:t>
            </a:r>
            <a:endParaRPr>
              <a:solidFill>
                <a:srgbClr val="FFFFFF"/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문제 B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69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" name="그림 2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1A7F8605-6410-4F01-B921-E03A46B3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1" y="1669687"/>
            <a:ext cx="5417208" cy="42645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97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298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NEXT WEEK</a:t>
            </a:r>
            <a:endParaRPr sz="4400" spc="110"/>
          </a:p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299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다음 주 계획</a:t>
            </a:r>
          </a:p>
        </p:txBody>
      </p:sp>
      <p:sp>
        <p:nvSpPr>
          <p:cNvPr id="301" name="직사각형 1"/>
          <p:cNvSpPr txBox="1"/>
          <p:nvPr/>
        </p:nvSpPr>
        <p:spPr>
          <a:xfrm>
            <a:off x="455323" y="3106683"/>
            <a:ext cx="6214535" cy="956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ko-KR" altLang="en-US" dirty="0">
                <a:solidFill>
                  <a:schemeClr val="tx1"/>
                </a:solidFill>
              </a:rPr>
              <a:t>카메라 오류 찾기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ko-KR" altLang="en-US" dirty="0">
                <a:solidFill>
                  <a:schemeClr val="tx1"/>
                </a:solidFill>
              </a:rPr>
              <a:t>로봇구현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Прямоугольник 3"/>
          <p:cNvSpPr/>
          <p:nvPr/>
        </p:nvSpPr>
        <p:spPr>
          <a:xfrm>
            <a:off x="-2" y="-1"/>
            <a:ext cx="12192001" cy="6858001"/>
          </a:xfrm>
          <a:prstGeom prst="rect">
            <a:avLst/>
          </a:prstGeom>
          <a:solidFill>
            <a:srgbClr val="FFFFFF">
              <a:alpha val="3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Заголовок 1"/>
          <p:cNvSpPr txBox="1"/>
          <p:nvPr/>
        </p:nvSpPr>
        <p:spPr>
          <a:xfrm>
            <a:off x="3216341" y="3259228"/>
            <a:ext cx="5759320" cy="65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768095">
              <a:lnSpc>
                <a:spcPct val="81000"/>
              </a:lnSpc>
              <a:defRPr sz="3696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2"/>
          <p:cNvSpPr txBox="1">
            <a:spLocks noGrp="1"/>
          </p:cNvSpPr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2" name="Заголовок 1"/>
          <p:cNvSpPr txBox="1"/>
          <p:nvPr/>
        </p:nvSpPr>
        <p:spPr>
          <a:xfrm>
            <a:off x="803962" y="2261872"/>
            <a:ext cx="3246670" cy="135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t>INDEX</a:t>
            </a:r>
          </a:p>
        </p:txBody>
      </p:sp>
      <p:sp>
        <p:nvSpPr>
          <p:cNvPr id="133" name="Прямая соединительная линия 27"/>
          <p:cNvSpPr/>
          <p:nvPr/>
        </p:nvSpPr>
        <p:spPr>
          <a:xfrm>
            <a:off x="916355" y="4109372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Подзаголовок 2"/>
          <p:cNvSpPr txBox="1"/>
          <p:nvPr/>
        </p:nvSpPr>
        <p:spPr>
          <a:xfrm>
            <a:off x="823316" y="1947435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목차</a:t>
            </a:r>
          </a:p>
        </p:txBody>
      </p:sp>
      <p:grpSp>
        <p:nvGrpSpPr>
          <p:cNvPr id="137" name="Овал 38"/>
          <p:cNvGrpSpPr/>
          <p:nvPr/>
        </p:nvGrpSpPr>
        <p:grpSpPr>
          <a:xfrm>
            <a:off x="6095724" y="2550300"/>
            <a:ext cx="500217" cy="500217"/>
            <a:chOff x="0" y="0"/>
            <a:chExt cx="500216" cy="500216"/>
          </a:xfrm>
        </p:grpSpPr>
        <p:sp>
          <p:nvSpPr>
            <p:cNvPr id="135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endParaRPr/>
            </a:p>
          </p:txBody>
        </p:sp>
        <p:sp>
          <p:nvSpPr>
            <p:cNvPr id="136" name="1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0" name="Овал 37"/>
          <p:cNvGrpSpPr/>
          <p:nvPr/>
        </p:nvGrpSpPr>
        <p:grpSpPr>
          <a:xfrm>
            <a:off x="6095722" y="3366704"/>
            <a:ext cx="500217" cy="500217"/>
            <a:chOff x="0" y="0"/>
            <a:chExt cx="500216" cy="500216"/>
          </a:xfrm>
        </p:grpSpPr>
        <p:sp>
          <p:nvSpPr>
            <p:cNvPr id="138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endParaRPr/>
            </a:p>
          </p:txBody>
        </p:sp>
        <p:sp>
          <p:nvSpPr>
            <p:cNvPr id="139" name="2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3" name="Овал 36"/>
          <p:cNvGrpSpPr/>
          <p:nvPr/>
        </p:nvGrpSpPr>
        <p:grpSpPr>
          <a:xfrm>
            <a:off x="6095722" y="4178522"/>
            <a:ext cx="500217" cy="500217"/>
            <a:chOff x="0" y="0"/>
            <a:chExt cx="500216" cy="500216"/>
          </a:xfrm>
        </p:grpSpPr>
        <p:sp>
          <p:nvSpPr>
            <p:cNvPr id="141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8497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endParaRPr/>
            </a:p>
          </p:txBody>
        </p:sp>
        <p:sp>
          <p:nvSpPr>
            <p:cNvPr id="142" name="3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44" name="직사각형 1"/>
          <p:cNvSpPr txBox="1"/>
          <p:nvPr/>
        </p:nvSpPr>
        <p:spPr>
          <a:xfrm>
            <a:off x="2573868" y="2605429"/>
            <a:ext cx="30221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LAST WEEK PLAN</a:t>
            </a:r>
          </a:p>
        </p:txBody>
      </p:sp>
      <p:sp>
        <p:nvSpPr>
          <p:cNvPr id="145" name="직사각형 2"/>
          <p:cNvSpPr txBox="1"/>
          <p:nvPr/>
        </p:nvSpPr>
        <p:spPr>
          <a:xfrm>
            <a:off x="2573866" y="3421832"/>
            <a:ext cx="30221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</a:p>
          <a:p>
            <a: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grpSp>
        <p:nvGrpSpPr>
          <p:cNvPr id="148" name="Овал 36"/>
          <p:cNvGrpSpPr/>
          <p:nvPr/>
        </p:nvGrpSpPr>
        <p:grpSpPr>
          <a:xfrm>
            <a:off x="6095722" y="4990341"/>
            <a:ext cx="500217" cy="500217"/>
            <a:chOff x="0" y="0"/>
            <a:chExt cx="500216" cy="500216"/>
          </a:xfrm>
        </p:grpSpPr>
        <p:sp>
          <p:nvSpPr>
            <p:cNvPr id="146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endParaRPr/>
            </a:p>
          </p:txBody>
        </p:sp>
        <p:sp>
          <p:nvSpPr>
            <p:cNvPr id="147" name="4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49" name="직사각형 11"/>
          <p:cNvSpPr txBox="1"/>
          <p:nvPr/>
        </p:nvSpPr>
        <p:spPr>
          <a:xfrm>
            <a:off x="2572156" y="4230499"/>
            <a:ext cx="30221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PLOBLEMS</a:t>
            </a:r>
          </a:p>
        </p:txBody>
      </p:sp>
      <p:sp>
        <p:nvSpPr>
          <p:cNvPr id="150" name="직사각형 13"/>
          <p:cNvSpPr txBox="1"/>
          <p:nvPr/>
        </p:nvSpPr>
        <p:spPr>
          <a:xfrm>
            <a:off x="2538702" y="5045471"/>
            <a:ext cx="30556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NEXT WEEK PLAN</a:t>
            </a:r>
          </a:p>
        </p:txBody>
      </p:sp>
      <p:grpSp>
        <p:nvGrpSpPr>
          <p:cNvPr id="153" name="Овал 36"/>
          <p:cNvGrpSpPr/>
          <p:nvPr/>
        </p:nvGrpSpPr>
        <p:grpSpPr>
          <a:xfrm>
            <a:off x="6095722" y="5802160"/>
            <a:ext cx="500217" cy="500217"/>
            <a:chOff x="0" y="0"/>
            <a:chExt cx="500216" cy="500216"/>
          </a:xfrm>
        </p:grpSpPr>
        <p:sp>
          <p:nvSpPr>
            <p:cNvPr id="151" name="원"/>
            <p:cNvSpPr/>
            <p:nvPr/>
          </p:nvSpPr>
          <p:spPr>
            <a:xfrm>
              <a:off x="-1" y="-1"/>
              <a:ext cx="500218" cy="500218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endParaRPr/>
            </a:p>
          </p:txBody>
        </p:sp>
        <p:sp>
          <p:nvSpPr>
            <p:cNvPr id="152" name="5"/>
            <p:cNvSpPr txBox="1"/>
            <p:nvPr/>
          </p:nvSpPr>
          <p:spPr>
            <a:xfrm>
              <a:off x="73254" y="64687"/>
              <a:ext cx="35370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54" name="직사각형 15"/>
          <p:cNvSpPr txBox="1"/>
          <p:nvPr/>
        </p:nvSpPr>
        <p:spPr>
          <a:xfrm>
            <a:off x="2538702" y="5854138"/>
            <a:ext cx="305565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LAST WEEK PRESENTATION</a:t>
            </a:r>
          </a:p>
        </p:txBody>
      </p:sp>
      <p:sp>
        <p:nvSpPr>
          <p:cNvPr id="155" name="직사각형 22"/>
          <p:cNvSpPr txBox="1"/>
          <p:nvPr/>
        </p:nvSpPr>
        <p:spPr>
          <a:xfrm>
            <a:off x="6883803" y="2656563"/>
            <a:ext cx="2442786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 spc="1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t>지난 주 계획</a:t>
            </a:r>
          </a:p>
        </p:txBody>
      </p:sp>
      <p:sp>
        <p:nvSpPr>
          <p:cNvPr id="156" name="직사각형 23"/>
          <p:cNvSpPr txBox="1"/>
          <p:nvPr/>
        </p:nvSpPr>
        <p:spPr>
          <a:xfrm>
            <a:off x="6883802" y="3472965"/>
            <a:ext cx="2442786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진행 사항</a:t>
            </a:r>
          </a:p>
          <a:p>
            <a:pPr>
              <a:defRPr sz="1600" b="1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&amp; 결과</a:t>
            </a:r>
          </a:p>
        </p:txBody>
      </p:sp>
      <p:sp>
        <p:nvSpPr>
          <p:cNvPr id="157" name="직사각형 24"/>
          <p:cNvSpPr txBox="1"/>
          <p:nvPr/>
        </p:nvSpPr>
        <p:spPr>
          <a:xfrm>
            <a:off x="6882092" y="4281632"/>
            <a:ext cx="24427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t>애로사항</a:t>
            </a:r>
          </a:p>
        </p:txBody>
      </p:sp>
      <p:sp>
        <p:nvSpPr>
          <p:cNvPr id="158" name="직사각형 25"/>
          <p:cNvSpPr txBox="1"/>
          <p:nvPr/>
        </p:nvSpPr>
        <p:spPr>
          <a:xfrm>
            <a:off x="6859307" y="5096604"/>
            <a:ext cx="2469825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 spc="100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t>다음 주 계획</a:t>
            </a:r>
          </a:p>
        </p:txBody>
      </p:sp>
      <p:sp>
        <p:nvSpPr>
          <p:cNvPr id="159" name="직사각형 26"/>
          <p:cNvSpPr txBox="1"/>
          <p:nvPr/>
        </p:nvSpPr>
        <p:spPr>
          <a:xfrm>
            <a:off x="6859307" y="5905270"/>
            <a:ext cx="2469825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3B3838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지난 주 발표 자료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Прямоугольник 10"/>
          <p:cNvSpPr txBox="1">
            <a:spLocks noGrp="1"/>
          </p:cNvSpPr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163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LAST WEEK</a:t>
            </a:r>
            <a:endParaRPr sz="4400" spc="110"/>
          </a:p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PLAN</a:t>
            </a:r>
          </a:p>
        </p:txBody>
      </p:sp>
      <p:sp>
        <p:nvSpPr>
          <p:cNvPr id="164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5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지난 주 계획</a:t>
            </a:r>
          </a:p>
        </p:txBody>
      </p:sp>
      <p:sp>
        <p:nvSpPr>
          <p:cNvPr id="166" name="직사각형 1"/>
          <p:cNvSpPr txBox="1"/>
          <p:nvPr/>
        </p:nvSpPr>
        <p:spPr>
          <a:xfrm>
            <a:off x="455323" y="3106683"/>
            <a:ext cx="6214535" cy="141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ko-KR" altLang="en-US">
                <a:solidFill>
                  <a:srgbClr val="3B3838"/>
                </a:solidFill>
              </a:rPr>
              <a:t>카메라 연결하기</a:t>
            </a:r>
            <a:endParaRPr lang="ko-KR" altLang="en-US" dirty="0">
              <a:solidFill>
                <a:srgbClr val="3B3838"/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af-ZA">
                <a:solidFill>
                  <a:srgbClr val="3B3838"/>
                </a:solidFill>
              </a:rPr>
              <a:t>LED </a:t>
            </a:r>
            <a:r>
              <a:rPr lang="ko-KR" altLang="af-ZA">
                <a:solidFill>
                  <a:srgbClr val="3B3838"/>
                </a:solidFill>
              </a:rPr>
              <a:t>켜기</a:t>
            </a:r>
            <a:endParaRPr dirty="0">
              <a:solidFill>
                <a:srgbClr val="3B3838"/>
              </a:solidFill>
            </a:endParaRPr>
          </a:p>
          <a:p>
            <a:pPr>
              <a:lnSpc>
                <a:spcPct val="150000"/>
              </a:lnSpc>
              <a:buSzPct val="100000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Прямоугольник 10"/>
          <p:cNvSpPr txBox="1">
            <a:spLocks noGrp="1"/>
          </p:cNvSpPr>
          <p:nvPr>
            <p:ph type="sldNum" sz="quarter" idx="2"/>
          </p:nvPr>
        </p:nvSpPr>
        <p:spPr>
          <a:xfrm>
            <a:off x="11323950" y="1180286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9" name="Параллелограмм 17"/>
          <p:cNvSpPr/>
          <p:nvPr/>
        </p:nvSpPr>
        <p:spPr>
          <a:xfrm>
            <a:off x="0" y="-7464"/>
            <a:ext cx="5385192" cy="6872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" y="21600"/>
                </a:moveTo>
                <a:lnTo>
                  <a:pt x="0" y="0"/>
                </a:lnTo>
                <a:lnTo>
                  <a:pt x="21600" y="0"/>
                </a:lnTo>
                <a:lnTo>
                  <a:pt x="10563" y="21596"/>
                </a:lnTo>
                <a:lnTo>
                  <a:pt x="97" y="21600"/>
                </a:lnTo>
                <a:close/>
              </a:path>
            </a:pathLst>
          </a:custGeom>
          <a:solidFill>
            <a:srgbClr val="181717">
              <a:alpha val="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170" name="Заголовок 1"/>
          <p:cNvSpPr txBox="1"/>
          <p:nvPr/>
        </p:nvSpPr>
        <p:spPr>
          <a:xfrm>
            <a:off x="435970" y="780204"/>
            <a:ext cx="3246670" cy="13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PROGRESS</a:t>
            </a:r>
            <a:endParaRPr sz="4400" spc="110"/>
          </a:p>
          <a:p>
            <a:pPr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pPr>
            <a:r>
              <a:t>&amp; RESULT</a:t>
            </a:r>
          </a:p>
        </p:txBody>
      </p:sp>
      <p:sp>
        <p:nvSpPr>
          <p:cNvPr id="171" name="Прямая соединительная линия 27"/>
          <p:cNvSpPr/>
          <p:nvPr/>
        </p:nvSpPr>
        <p:spPr>
          <a:xfrm>
            <a:off x="548362" y="2627706"/>
            <a:ext cx="657245" cy="1"/>
          </a:xfrm>
          <a:prstGeom prst="line">
            <a:avLst/>
          </a:prstGeom>
          <a:ln w="34925">
            <a:solidFill>
              <a:srgbClr val="3B383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Подзаголовок 2"/>
          <p:cNvSpPr txBox="1"/>
          <p:nvPr/>
        </p:nvSpPr>
        <p:spPr>
          <a:xfrm>
            <a:off x="455323" y="465769"/>
            <a:ext cx="3955500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ts val="1800"/>
              </a:lnSpc>
              <a:spcBef>
                <a:spcPts val="1200"/>
              </a:spcBef>
              <a:defRPr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 진행사항 &amp; 결과</a:t>
            </a:r>
          </a:p>
        </p:txBody>
      </p:sp>
      <p:sp>
        <p:nvSpPr>
          <p:cNvPr id="173" name="직사각형 9"/>
          <p:cNvSpPr txBox="1"/>
          <p:nvPr/>
        </p:nvSpPr>
        <p:spPr>
          <a:xfrm>
            <a:off x="455323" y="3106683"/>
            <a:ext cx="6214535" cy="956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ko-KR" altLang="en-US">
                <a:solidFill>
                  <a:srgbClr val="3B3838"/>
                </a:solidFill>
              </a:rPr>
              <a:t>카메라 연결하기 </a:t>
            </a:r>
            <a:endParaRPr lang="ko-KR" altLang="en-US" dirty="0">
              <a:solidFill>
                <a:srgbClr val="3B3838"/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lang="af-ZA"/>
              <a:t>LED </a:t>
            </a:r>
            <a:r>
              <a:rPr lang="ko-KR" altLang="af-ZA"/>
              <a:t>켜기</a:t>
            </a:r>
            <a:endParaRPr>
              <a:solidFill>
                <a:srgbClr val="3B3838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53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5D3506BF-E1D0-4CB6-9CC3-4895A6F1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7" y="2625572"/>
            <a:ext cx="7922870" cy="468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EF493-4BA4-43AE-AB83-087207D17FD3}"/>
              </a:ext>
            </a:extLst>
          </p:cNvPr>
          <p:cNvSpPr txBox="1"/>
          <p:nvPr/>
        </p:nvSpPr>
        <p:spPr>
          <a:xfrm>
            <a:off x="441767" y="1869311"/>
            <a:ext cx="6466388" cy="3693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$ </a:t>
            </a:r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clone</a:t>
            </a:r>
            <a:r>
              <a:rPr lang="ko-KR" altLang="en-US" dirty="0"/>
              <a:t> https://github.com/NVIDIA/jetson-gpio.git</a:t>
            </a:r>
            <a:endParaRPr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그림 5" descr="테이블, 컴퓨터, 켜진, 화면이(가) 표시된 사진&#10;&#10;자동 생성된 설명">
            <a:extLst>
              <a:ext uri="{FF2B5EF4-FFF2-40B4-BE49-F238E27FC236}">
                <a16:creationId xmlns:a16="http://schemas.microsoft.com/office/drawing/2014/main" id="{38D11618-C2E4-42A8-9FEF-B0B0D15E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" y="3490157"/>
            <a:ext cx="6659300" cy="2655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E7D17-1491-4B60-B5D2-93F2B8249559}"/>
              </a:ext>
            </a:extLst>
          </p:cNvPr>
          <p:cNvSpPr txBox="1"/>
          <p:nvPr/>
        </p:nvSpPr>
        <p:spPr>
          <a:xfrm>
            <a:off x="7589520" y="1809450"/>
            <a:ext cx="36474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- git hub </a:t>
            </a:r>
            <a:r>
              <a:rPr lang="ko-KR" altLang="en-US" dirty="0"/>
              <a:t>에서 소스 받음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7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88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sp>
        <p:nvSpPr>
          <p:cNvPr id="289" name="직사각형 1"/>
          <p:cNvSpPr txBox="1"/>
          <p:nvPr/>
        </p:nvSpPr>
        <p:spPr>
          <a:xfrm>
            <a:off x="5698294" y="3244333"/>
            <a:ext cx="70310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B3838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문제 A</a:t>
            </a:r>
          </a:p>
        </p:txBody>
      </p:sp>
      <p:pic>
        <p:nvPicPr>
          <p:cNvPr id="6" name="그림 5" descr="스크린샷, 컴퓨터, 실내, 모니터이(가) 표시된 사진&#10;&#10;자동 생성된 설명">
            <a:extLst>
              <a:ext uri="{FF2B5EF4-FFF2-40B4-BE49-F238E27FC236}">
                <a16:creationId xmlns:a16="http://schemas.microsoft.com/office/drawing/2014/main" id="{7940937D-59A8-43D0-909F-71F0484C4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7" t="31805" r="41007" b="13084"/>
          <a:stretch/>
        </p:blipFill>
        <p:spPr>
          <a:xfrm>
            <a:off x="2001254" y="1180286"/>
            <a:ext cx="7928810" cy="51314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55E29D-8BA4-45E7-A123-34C732B974EE}"/>
              </a:ext>
            </a:extLst>
          </p:cNvPr>
          <p:cNvSpPr/>
          <p:nvPr/>
        </p:nvSpPr>
        <p:spPr>
          <a:xfrm>
            <a:off x="1942299" y="1180286"/>
            <a:ext cx="8046720" cy="513143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22946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2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73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3" name="KakaoTalk_20200821_130000333">
            <a:hlinkClick r:id="" action="ppaction://media"/>
            <a:extLst>
              <a:ext uri="{FF2B5EF4-FFF2-40B4-BE49-F238E27FC236}">
                <a16:creationId xmlns:a16="http://schemas.microsoft.com/office/drawing/2014/main" id="{ABFE76AF-2A95-4B9B-9725-8F8FD5A8D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45288" y="-130521"/>
            <a:ext cx="4009690" cy="76812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4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65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2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DD9C7DC4-F89F-42EC-8A65-909608F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20" y="2269233"/>
            <a:ext cx="8482313" cy="62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880FF-C9CB-4E05-8D60-0768452A51F7}"/>
              </a:ext>
            </a:extLst>
          </p:cNvPr>
          <p:cNvSpPr txBox="1"/>
          <p:nvPr/>
        </p:nvSpPr>
        <p:spPr>
          <a:xfrm>
            <a:off x="326020" y="3065360"/>
            <a:ext cx="48845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- 비디오 장치가 있음을 확인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4E464D0-51DA-4493-AB26-01EA9F6C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0" y="3935340"/>
            <a:ext cx="8887427" cy="12829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Прямоугольник 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68" name="Заголовок 1"/>
          <p:cNvSpPr txBox="1"/>
          <p:nvPr/>
        </p:nvSpPr>
        <p:spPr>
          <a:xfrm>
            <a:off x="2261936" y="546284"/>
            <a:ext cx="7928810" cy="8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defRPr sz="4000" b="1" spc="100">
                <a:solidFill>
                  <a:srgbClr val="3B3838"/>
                </a:solidFill>
                <a:latin typeface="Nixie"/>
                <a:ea typeface="Nixie"/>
                <a:cs typeface="Nixie"/>
                <a:sym typeface="Nixie"/>
              </a:defRPr>
            </a:lvl1pPr>
          </a:lstStyle>
          <a:p>
            <a:r>
              <a:t>DETAIL</a:t>
            </a:r>
          </a:p>
        </p:txBody>
      </p:sp>
      <p:sp>
        <p:nvSpPr>
          <p:cNvPr id="269" name="Подзаголовок 2"/>
          <p:cNvSpPr txBox="1"/>
          <p:nvPr/>
        </p:nvSpPr>
        <p:spPr>
          <a:xfrm>
            <a:off x="4248591" y="239256"/>
            <a:ext cx="3955499" cy="37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  <a:defRPr sz="1200" i="1">
                <a:solidFill>
                  <a:srgbClr val="BFBFBF"/>
                </a:solidFill>
                <a:latin typeface="나눔바른펜"/>
                <a:ea typeface="나눔바른펜"/>
                <a:cs typeface="나눔바른펜"/>
                <a:sym typeface="나눔바른펜"/>
              </a:defRPr>
            </a:pPr>
            <a:r>
              <a:t>#</a:t>
            </a:r>
            <a:r>
              <a:rPr sz="2000"/>
              <a:t> </a:t>
            </a:r>
            <a:r>
              <a:rPr sz="1600"/>
              <a:t>상세 내용</a:t>
            </a:r>
          </a:p>
        </p:txBody>
      </p:sp>
      <p:pic>
        <p:nvPicPr>
          <p:cNvPr id="3" name="KakaoTalk_20200821_143609389">
            <a:hlinkClick r:id="" action="ppaction://media"/>
            <a:extLst>
              <a:ext uri="{FF2B5EF4-FFF2-40B4-BE49-F238E27FC236}">
                <a16:creationId xmlns:a16="http://schemas.microsoft.com/office/drawing/2014/main" id="{77754FB0-567E-470C-AEFC-923499249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918" y="1180286"/>
            <a:ext cx="30781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2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175</Words>
  <Application>Microsoft Office PowerPoint</Application>
  <PresentationFormat>와이드스크린</PresentationFormat>
  <Paragraphs>75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정 수연</cp:lastModifiedBy>
  <cp:revision>98</cp:revision>
  <dcterms:modified xsi:type="dcterms:W3CDTF">2020-08-21T05:37:26Z</dcterms:modified>
</cp:coreProperties>
</file>